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.umn.edu/~alphanu/cookery/glossary_cooking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JohnO135/491SeniorProject/blob/master/Documents/User%20Manual%20v1.1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6420633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6420633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6420633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6420633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b6420633c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b6420633c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11ef1f4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11ef1f4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5be6e60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5be6e60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https://www.d.umn.edu/~alphanu/cookery/glossary_cooking.html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54881c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54881c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b5be6e60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b5be6e60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511ef1f4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511ef1f4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11ef1f4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11ef1f4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511ef1f4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511ef1f4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11ef1f4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11ef1f4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11ef1f4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11ef1f4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11ef1f4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11ef1f4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43a939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43a939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URL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https://github.com/JohnO135/491SeniorProject/blob/master/Documents/User%20Manual%20v1.1.pdf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43a939a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43a939a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511ef1f4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511ef1f4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43a939a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43a939a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50aa3db5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50aa3db5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da0a738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da0a738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a0a738fe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da0a738fe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a0a738fe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da0a738fe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d.umn.edu/~alphanu/cookery/glossary_cooking.htm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hyperlink" Target="https://look-n-cook.firebase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3044713" y="3977405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Economica"/>
                <a:ea typeface="Economica"/>
                <a:cs typeface="Economica"/>
                <a:sym typeface="Economica"/>
              </a:rPr>
              <a:t>Sprint #4 Presentation</a:t>
            </a:r>
            <a:endParaRPr sz="21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13" y="746763"/>
            <a:ext cx="3649982" cy="3649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(Before)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52" y="1147227"/>
            <a:ext cx="4544725" cy="31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175" y="361350"/>
            <a:ext cx="4882825" cy="44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(After)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00" y="1228848"/>
            <a:ext cx="3862050" cy="28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5" y="1297575"/>
            <a:ext cx="4876942" cy="28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71350" y="393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025" y="1865437"/>
            <a:ext cx="3315250" cy="15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5" y="1225213"/>
            <a:ext cx="5288375" cy="30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Finder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925" y="4008400"/>
            <a:ext cx="1095075" cy="10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27400" y="1233625"/>
            <a:ext cx="7861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 a list of cooking vocabulary to find the most common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those words to distinguish between a recipe or a non-recipe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Finder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072825"/>
            <a:ext cx="68313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 track of the recipes that we have already used to reduce redundancy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only 5 recipes of a certain food type for consistency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program that reads a paragraph and splits them into individual words then adds them into a text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Scoring system needs to be implemented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words are more important than other so there needs to be categorized in a tier list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https://www.d.umn.edu/~alphanu/cookery/glossary_cooking.html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Recipe instruction tend to be in one section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925" y="1520562"/>
            <a:ext cx="1958700" cy="27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Tracker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28"/>
            <a:ext cx="9144001" cy="386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837" y="874900"/>
            <a:ext cx="5630326" cy="404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Burndown Curve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83850"/>
            <a:ext cx="8439024" cy="37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Board-Before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0" y="1034350"/>
            <a:ext cx="821899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Board-After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88" y="1055025"/>
            <a:ext cx="6448816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#4 Goals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our approach to the database being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to update main page (front end)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looking for more recipes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18" y="2865650"/>
            <a:ext cx="3143724" cy="18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Retrospective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051100"/>
            <a:ext cx="42603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Did we meet our Sprint Goal?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Yes, we met our sprint goal well, as our sprint goal was to work more on the front end and database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What worked well/Didn’t work well?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were able to get some good feedback regarding recipe researching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More confident in how we will be handling the database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4684625" y="1051100"/>
            <a:ext cx="39669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caused problems?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Time needed - complications of how our group wanted to handle the database took up a lot of 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to improve for next sprint/Conclusions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Decision on database changes took up 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Need to increase time put into the application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4684625" y="3702450"/>
            <a:ext cx="3813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User story points planned: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User story points achieved: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User stories in progress: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the next sprint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600" y="394425"/>
            <a:ext cx="3409300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225225"/>
            <a:ext cx="5244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with the Edamam API to get our out database set up with recipes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web parsing and chrome extensions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working on the recipe finder. Finishing it earlier is best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311700" y="0"/>
            <a:ext cx="1918601" cy="19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622050" y="2068025"/>
            <a:ext cx="84213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https://look-n-cook.firebaseapp.com/</a:t>
            </a:r>
            <a:br>
              <a:rPr lang="en" sz="30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3000">
                <a:latin typeface="Consolas"/>
                <a:ea typeface="Consolas"/>
                <a:cs typeface="Consolas"/>
                <a:sym typeface="Consolas"/>
              </a:rPr>
            </a:b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009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858975"/>
            <a:ext cx="85206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Business Requirement Document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 updates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Product Requirement Document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Updated Sprint Board, Gantt Chart, Burndown Chart, Project Tracker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Architecture and Design Document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 updates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58300" y="2571750"/>
            <a:ext cx="85206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User Stories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11700" y="3324650"/>
            <a:ext cx="81294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Released user stories this sprint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</a:rPr>
              <a:t>As a guest user, I want to be able to register for an account so that I can become an Account User and use the Account User’s features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As an account user, I want to be able to login to the system so that I can use the features of the system to accomplish what I need.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25225"/>
            <a:ext cx="207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React.js used for front-end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1 API - Edamam API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User Platforms: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Chrome Extension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Web application</a:t>
            </a:r>
            <a:endParaRPr sz="14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0"/>
            <a:ext cx="6522301" cy="50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7918775" y="2183200"/>
            <a:ext cx="799200" cy="3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525" y="3905775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7475" y="485838"/>
            <a:ext cx="694300" cy="4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2184525" y="3905775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Open Sans"/>
                <a:ea typeface="Open Sans"/>
                <a:cs typeface="Open Sans"/>
                <a:sym typeface="Open Sans"/>
              </a:rPr>
              <a:t>ODM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000250" y="10052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1016225"/>
            <a:ext cx="6980999" cy="3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Side Architecture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in this general </a:t>
            </a:r>
            <a:r>
              <a:rPr lang="en"/>
              <a:t>model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devices send requests to </a:t>
            </a:r>
            <a:br>
              <a:rPr lang="en"/>
            </a:br>
            <a:r>
              <a:rPr lang="en"/>
              <a:t>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takes upon client requests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Fetch data from the server </a:t>
            </a:r>
            <a:br>
              <a:rPr lang="en"/>
            </a:br>
            <a:r>
              <a:rPr lang="en"/>
              <a:t>and returns as HTML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 if an API is used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252400"/>
            <a:ext cx="476250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11700" y="3888250"/>
            <a:ext cx="8207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Considerations: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Model-View-View-Model (MVVM)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Model-View-Controller (MVC)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Model - Machine Learning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931075"/>
            <a:ext cx="44202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What is it?</a:t>
            </a:r>
            <a:endParaRPr b="1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subclass of information filtering system that seeks to predict the "rating" or "preference" a user would give to an item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u="sng"/>
              <a:t>How it is done?</a:t>
            </a:r>
            <a:endParaRPr b="1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Candidate generation, scoring, and re-ranking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900" y="1267775"/>
            <a:ext cx="4095501" cy="22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Generation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stage of a recommendation model can have different approaches: Content-Based filtering and collaborative </a:t>
            </a:r>
            <a:r>
              <a:rPr lang="en"/>
              <a:t>filtering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Content-Based Filtering: Uses similarity between items to recommend items similar to what the user likes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 If a user watches two cute dog videos, then the system will recommend cute animal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Filtering: Uses similarities between queries and items simultaneously to provide </a:t>
            </a:r>
            <a:r>
              <a:rPr lang="en"/>
              <a:t>recommendations</a:t>
            </a:r>
            <a:r>
              <a:rPr lang="en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 If user A is similar to user B, and user B likes video 1, then the system can recommend video 1 to user A (even if user A hasn’t seen any videos similar to video 1)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225225"/>
            <a:ext cx="85206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candidate generation, another model will scores and ranks the generated candidates to select the set of items to display.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scoring criteria: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Related items from a matrix </a:t>
            </a:r>
            <a:r>
              <a:rPr lang="en"/>
              <a:t>factorization</a:t>
            </a:r>
            <a:r>
              <a:rPr lang="en"/>
              <a:t>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features that account for personalization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</a:t>
            </a:r>
            <a:r>
              <a:rPr lang="en"/>
              <a:t>l</a:t>
            </a:r>
            <a:r>
              <a:rPr lang="en"/>
              <a:t>ocal “ vs “distant” items; that is, taking geographic information into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Popular or trending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social graph; this is, items liked or recommended by friends</a:t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4956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Training Data: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are planning to test our system out by first doing simple selections that should result in the correct recommendations. Our data will be generated starting at a small scale and slowly increasing the scale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